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71" r:id="rId6"/>
    <p:sldId id="261" r:id="rId7"/>
    <p:sldId id="262" r:id="rId8"/>
  </p:sldIdLst>
  <p:sldSz cx="9144000" cy="5143500" type="screen16x9"/>
  <p:notesSz cx="6858000" cy="9144000"/>
  <p:embeddedFontLst>
    <p:embeddedFont>
      <p:font typeface="Anaheim" panose="020B0604020202020204" charset="0"/>
      <p:regular r:id="rId10"/>
      <p:bold r:id="rId11"/>
    </p:embeddedFont>
    <p:embeddedFont>
      <p:font typeface="Aptos Narrow" panose="020B0004020202020204" pitchFamily="34" charset="0"/>
      <p:regular r:id="rId12"/>
      <p:bold r:id="rId13"/>
      <p:italic r:id="rId14"/>
      <p:boldItalic r:id="rId15"/>
    </p:embeddedFont>
    <p:embeddedFont>
      <p:font typeface="Bebas Neue" panose="020B0606020202050201" pitchFamily="34" charset="0"/>
      <p:regular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boldItalic r:id="rId22"/>
    </p:embeddedFont>
    <p:embeddedFont>
      <p:font typeface="PT Sans" panose="020B05030202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C1743-B3B1-41CD-AEE2-41A45DD966F3}" v="1" dt="2025-10-07T05:57:43.648"/>
  </p1510:revLst>
</p1510:revInfo>
</file>

<file path=ppt/tableStyles.xml><?xml version="1.0" encoding="utf-8"?>
<a:tblStyleLst xmlns:a="http://schemas.openxmlformats.org/drawingml/2006/main" def="{FD8A8269-1663-402E-8372-38C28E78DC96}">
  <a:tblStyle styleId="{FD8A8269-1663-402E-8372-38C28E78DC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3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ireddy umesh" userId="9797311135dc9637" providerId="LiveId" clId="{A8FC7E21-F5BF-4A40-B2A6-50409CD8FF01}"/>
    <pc:docChg chg="delSld modSld delMainMaster">
      <pc:chgData name="ganireddy umesh" userId="9797311135dc9637" providerId="LiveId" clId="{A8FC7E21-F5BF-4A40-B2A6-50409CD8FF01}" dt="2025-10-07T05:57:48.713" v="48" actId="20577"/>
      <pc:docMkLst>
        <pc:docMk/>
      </pc:docMkLst>
      <pc:sldChg chg="modSp mod">
        <pc:chgData name="ganireddy umesh" userId="9797311135dc9637" providerId="LiveId" clId="{A8FC7E21-F5BF-4A40-B2A6-50409CD8FF01}" dt="2025-10-07T05:57:48.713" v="48" actId="20577"/>
        <pc:sldMkLst>
          <pc:docMk/>
          <pc:sldMk cId="0" sldId="256"/>
        </pc:sldMkLst>
        <pc:spChg chg="mod">
          <ac:chgData name="ganireddy umesh" userId="9797311135dc9637" providerId="LiveId" clId="{A8FC7E21-F5BF-4A40-B2A6-50409CD8FF01}" dt="2025-10-07T05:57:48.713" v="48" actId="20577"/>
          <ac:spMkLst>
            <pc:docMk/>
            <pc:sldMk cId="0" sldId="256"/>
            <ac:spMk id="4" creationId="{160DE378-B793-49C9-CC39-4B44D14A6960}"/>
          </ac:spMkLst>
        </pc:spChg>
      </pc:sldChg>
      <pc:sldChg chg="del">
        <pc:chgData name="ganireddy umesh" userId="9797311135dc9637" providerId="LiveId" clId="{A8FC7E21-F5BF-4A40-B2A6-50409CD8FF01}" dt="2025-10-07T05:56:30.158" v="0" actId="47"/>
        <pc:sldMkLst>
          <pc:docMk/>
          <pc:sldMk cId="0" sldId="263"/>
        </pc:sldMkLst>
      </pc:sldChg>
      <pc:sldChg chg="del">
        <pc:chgData name="ganireddy umesh" userId="9797311135dc9637" providerId="LiveId" clId="{A8FC7E21-F5BF-4A40-B2A6-50409CD8FF01}" dt="2025-10-07T05:56:34.210" v="1" actId="47"/>
        <pc:sldMkLst>
          <pc:docMk/>
          <pc:sldMk cId="0" sldId="264"/>
        </pc:sldMkLst>
      </pc:sldChg>
      <pc:sldChg chg="del">
        <pc:chgData name="ganireddy umesh" userId="9797311135dc9637" providerId="LiveId" clId="{A8FC7E21-F5BF-4A40-B2A6-50409CD8FF01}" dt="2025-10-07T05:56:34.820" v="2" actId="47"/>
        <pc:sldMkLst>
          <pc:docMk/>
          <pc:sldMk cId="0" sldId="265"/>
        </pc:sldMkLst>
      </pc:sldChg>
      <pc:sldChg chg="del">
        <pc:chgData name="ganireddy umesh" userId="9797311135dc9637" providerId="LiveId" clId="{A8FC7E21-F5BF-4A40-B2A6-50409CD8FF01}" dt="2025-10-07T05:56:35.472" v="3" actId="47"/>
        <pc:sldMkLst>
          <pc:docMk/>
          <pc:sldMk cId="0" sldId="266"/>
        </pc:sldMkLst>
      </pc:sldChg>
      <pc:sldChg chg="del">
        <pc:chgData name="ganireddy umesh" userId="9797311135dc9637" providerId="LiveId" clId="{A8FC7E21-F5BF-4A40-B2A6-50409CD8FF01}" dt="2025-10-07T05:56:36.028" v="4" actId="47"/>
        <pc:sldMkLst>
          <pc:docMk/>
          <pc:sldMk cId="0" sldId="267"/>
        </pc:sldMkLst>
      </pc:sldChg>
      <pc:sldChg chg="del">
        <pc:chgData name="ganireddy umesh" userId="9797311135dc9637" providerId="LiveId" clId="{A8FC7E21-F5BF-4A40-B2A6-50409CD8FF01}" dt="2025-10-07T05:56:36.781" v="5" actId="47"/>
        <pc:sldMkLst>
          <pc:docMk/>
          <pc:sldMk cId="0" sldId="268"/>
        </pc:sldMkLst>
      </pc:sldChg>
      <pc:sldChg chg="del">
        <pc:chgData name="ganireddy umesh" userId="9797311135dc9637" providerId="LiveId" clId="{A8FC7E21-F5BF-4A40-B2A6-50409CD8FF01}" dt="2025-10-07T05:56:37.178" v="6" actId="47"/>
        <pc:sldMkLst>
          <pc:docMk/>
          <pc:sldMk cId="0" sldId="269"/>
        </pc:sldMkLst>
      </pc:sldChg>
      <pc:sldChg chg="del">
        <pc:chgData name="ganireddy umesh" userId="9797311135dc9637" providerId="LiveId" clId="{A8FC7E21-F5BF-4A40-B2A6-50409CD8FF01}" dt="2025-10-07T05:56:37.467" v="7" actId="47"/>
        <pc:sldMkLst>
          <pc:docMk/>
          <pc:sldMk cId="0" sldId="270"/>
        </pc:sldMkLst>
      </pc:sldChg>
      <pc:sldChg chg="del">
        <pc:chgData name="ganireddy umesh" userId="9797311135dc9637" providerId="LiveId" clId="{A8FC7E21-F5BF-4A40-B2A6-50409CD8FF01}" dt="2025-10-07T05:56:37.722" v="8" actId="47"/>
        <pc:sldMkLst>
          <pc:docMk/>
          <pc:sldMk cId="0" sldId="272"/>
        </pc:sldMkLst>
      </pc:sldChg>
      <pc:sldChg chg="del">
        <pc:chgData name="ganireddy umesh" userId="9797311135dc9637" providerId="LiveId" clId="{A8FC7E21-F5BF-4A40-B2A6-50409CD8FF01}" dt="2025-10-07T05:56:37.957" v="9" actId="47"/>
        <pc:sldMkLst>
          <pc:docMk/>
          <pc:sldMk cId="0" sldId="273"/>
        </pc:sldMkLst>
      </pc:sldChg>
      <pc:sldChg chg="del">
        <pc:chgData name="ganireddy umesh" userId="9797311135dc9637" providerId="LiveId" clId="{A8FC7E21-F5BF-4A40-B2A6-50409CD8FF01}" dt="2025-10-07T05:56:38.195" v="10" actId="47"/>
        <pc:sldMkLst>
          <pc:docMk/>
          <pc:sldMk cId="0" sldId="274"/>
        </pc:sldMkLst>
      </pc:sldChg>
      <pc:sldChg chg="del">
        <pc:chgData name="ganireddy umesh" userId="9797311135dc9637" providerId="LiveId" clId="{A8FC7E21-F5BF-4A40-B2A6-50409CD8FF01}" dt="2025-10-07T05:56:38.379" v="11" actId="47"/>
        <pc:sldMkLst>
          <pc:docMk/>
          <pc:sldMk cId="0" sldId="275"/>
        </pc:sldMkLst>
      </pc:sldChg>
      <pc:sldChg chg="del">
        <pc:chgData name="ganireddy umesh" userId="9797311135dc9637" providerId="LiveId" clId="{A8FC7E21-F5BF-4A40-B2A6-50409CD8FF01}" dt="2025-10-07T05:56:38.585" v="12" actId="47"/>
        <pc:sldMkLst>
          <pc:docMk/>
          <pc:sldMk cId="0" sldId="276"/>
        </pc:sldMkLst>
      </pc:sldChg>
      <pc:sldChg chg="del">
        <pc:chgData name="ganireddy umesh" userId="9797311135dc9637" providerId="LiveId" clId="{A8FC7E21-F5BF-4A40-B2A6-50409CD8FF01}" dt="2025-10-07T05:56:38.801" v="13" actId="47"/>
        <pc:sldMkLst>
          <pc:docMk/>
          <pc:sldMk cId="0" sldId="277"/>
        </pc:sldMkLst>
      </pc:sldChg>
      <pc:sldChg chg="del">
        <pc:chgData name="ganireddy umesh" userId="9797311135dc9637" providerId="LiveId" clId="{A8FC7E21-F5BF-4A40-B2A6-50409CD8FF01}" dt="2025-10-07T05:56:39.047" v="14" actId="47"/>
        <pc:sldMkLst>
          <pc:docMk/>
          <pc:sldMk cId="0" sldId="278"/>
        </pc:sldMkLst>
      </pc:sldChg>
      <pc:sldChg chg="del">
        <pc:chgData name="ganireddy umesh" userId="9797311135dc9637" providerId="LiveId" clId="{A8FC7E21-F5BF-4A40-B2A6-50409CD8FF01}" dt="2025-10-07T05:56:39.453" v="15" actId="47"/>
        <pc:sldMkLst>
          <pc:docMk/>
          <pc:sldMk cId="0" sldId="279"/>
        </pc:sldMkLst>
      </pc:sldChg>
      <pc:sldChg chg="del">
        <pc:chgData name="ganireddy umesh" userId="9797311135dc9637" providerId="LiveId" clId="{A8FC7E21-F5BF-4A40-B2A6-50409CD8FF01}" dt="2025-10-07T05:56:39.506" v="16" actId="47"/>
        <pc:sldMkLst>
          <pc:docMk/>
          <pc:sldMk cId="0" sldId="280"/>
        </pc:sldMkLst>
      </pc:sldChg>
      <pc:sldChg chg="del">
        <pc:chgData name="ganireddy umesh" userId="9797311135dc9637" providerId="LiveId" clId="{A8FC7E21-F5BF-4A40-B2A6-50409CD8FF01}" dt="2025-10-07T05:56:39.670" v="17" actId="47"/>
        <pc:sldMkLst>
          <pc:docMk/>
          <pc:sldMk cId="0" sldId="281"/>
        </pc:sldMkLst>
      </pc:sldChg>
      <pc:sldChg chg="del">
        <pc:chgData name="ganireddy umesh" userId="9797311135dc9637" providerId="LiveId" clId="{A8FC7E21-F5BF-4A40-B2A6-50409CD8FF01}" dt="2025-10-07T05:56:39.945" v="18" actId="47"/>
        <pc:sldMkLst>
          <pc:docMk/>
          <pc:sldMk cId="0" sldId="282"/>
        </pc:sldMkLst>
      </pc:sldChg>
      <pc:sldChg chg="del">
        <pc:chgData name="ganireddy umesh" userId="9797311135dc9637" providerId="LiveId" clId="{A8FC7E21-F5BF-4A40-B2A6-50409CD8FF01}" dt="2025-10-07T05:56:40.146" v="19" actId="47"/>
        <pc:sldMkLst>
          <pc:docMk/>
          <pc:sldMk cId="0" sldId="283"/>
        </pc:sldMkLst>
      </pc:sldChg>
      <pc:sldChg chg="del">
        <pc:chgData name="ganireddy umesh" userId="9797311135dc9637" providerId="LiveId" clId="{A8FC7E21-F5BF-4A40-B2A6-50409CD8FF01}" dt="2025-10-07T05:56:40.423" v="20" actId="47"/>
        <pc:sldMkLst>
          <pc:docMk/>
          <pc:sldMk cId="0" sldId="284"/>
        </pc:sldMkLst>
      </pc:sldChg>
      <pc:sldChg chg="del">
        <pc:chgData name="ganireddy umesh" userId="9797311135dc9637" providerId="LiveId" clId="{A8FC7E21-F5BF-4A40-B2A6-50409CD8FF01}" dt="2025-10-07T05:56:40.622" v="21" actId="47"/>
        <pc:sldMkLst>
          <pc:docMk/>
          <pc:sldMk cId="0" sldId="285"/>
        </pc:sldMkLst>
      </pc:sldChg>
      <pc:sldChg chg="del">
        <pc:chgData name="ganireddy umesh" userId="9797311135dc9637" providerId="LiveId" clId="{A8FC7E21-F5BF-4A40-B2A6-50409CD8FF01}" dt="2025-10-07T05:56:40.803" v="22" actId="47"/>
        <pc:sldMkLst>
          <pc:docMk/>
          <pc:sldMk cId="0" sldId="286"/>
        </pc:sldMkLst>
      </pc:sldChg>
      <pc:sldChg chg="del">
        <pc:chgData name="ganireddy umesh" userId="9797311135dc9637" providerId="LiveId" clId="{A8FC7E21-F5BF-4A40-B2A6-50409CD8FF01}" dt="2025-10-07T05:56:40.986" v="23" actId="47"/>
        <pc:sldMkLst>
          <pc:docMk/>
          <pc:sldMk cId="0" sldId="287"/>
        </pc:sldMkLst>
      </pc:sldChg>
      <pc:sldChg chg="del">
        <pc:chgData name="ganireddy umesh" userId="9797311135dc9637" providerId="LiveId" clId="{A8FC7E21-F5BF-4A40-B2A6-50409CD8FF01}" dt="2025-10-07T05:56:41.147" v="24" actId="47"/>
        <pc:sldMkLst>
          <pc:docMk/>
          <pc:sldMk cId="0" sldId="288"/>
        </pc:sldMkLst>
      </pc:sldChg>
      <pc:sldChg chg="del">
        <pc:chgData name="ganireddy umesh" userId="9797311135dc9637" providerId="LiveId" clId="{A8FC7E21-F5BF-4A40-B2A6-50409CD8FF01}" dt="2025-10-07T05:56:41.373" v="25" actId="47"/>
        <pc:sldMkLst>
          <pc:docMk/>
          <pc:sldMk cId="0" sldId="289"/>
        </pc:sldMkLst>
      </pc:sldChg>
      <pc:sldChg chg="del">
        <pc:chgData name="ganireddy umesh" userId="9797311135dc9637" providerId="LiveId" clId="{A8FC7E21-F5BF-4A40-B2A6-50409CD8FF01}" dt="2025-10-07T05:56:41.571" v="26" actId="47"/>
        <pc:sldMkLst>
          <pc:docMk/>
          <pc:sldMk cId="0" sldId="290"/>
        </pc:sldMkLst>
      </pc:sldChg>
      <pc:sldChg chg="del">
        <pc:chgData name="ganireddy umesh" userId="9797311135dc9637" providerId="LiveId" clId="{A8FC7E21-F5BF-4A40-B2A6-50409CD8FF01}" dt="2025-10-07T05:56:42.050" v="27" actId="47"/>
        <pc:sldMkLst>
          <pc:docMk/>
          <pc:sldMk cId="0" sldId="291"/>
        </pc:sldMkLst>
      </pc:sldChg>
      <pc:sldChg chg="del">
        <pc:chgData name="ganireddy umesh" userId="9797311135dc9637" providerId="LiveId" clId="{A8FC7E21-F5BF-4A40-B2A6-50409CD8FF01}" dt="2025-10-07T05:56:42.362" v="28" actId="47"/>
        <pc:sldMkLst>
          <pc:docMk/>
          <pc:sldMk cId="0" sldId="292"/>
        </pc:sldMkLst>
      </pc:sldChg>
      <pc:sldChg chg="del">
        <pc:chgData name="ganireddy umesh" userId="9797311135dc9637" providerId="LiveId" clId="{A8FC7E21-F5BF-4A40-B2A6-50409CD8FF01}" dt="2025-10-07T05:56:42.769" v="29" actId="47"/>
        <pc:sldMkLst>
          <pc:docMk/>
          <pc:sldMk cId="0" sldId="293"/>
        </pc:sldMkLst>
      </pc:sldChg>
      <pc:sldChg chg="del">
        <pc:chgData name="ganireddy umesh" userId="9797311135dc9637" providerId="LiveId" clId="{A8FC7E21-F5BF-4A40-B2A6-50409CD8FF01}" dt="2025-10-07T05:56:42.839" v="30" actId="47"/>
        <pc:sldMkLst>
          <pc:docMk/>
          <pc:sldMk cId="0" sldId="294"/>
        </pc:sldMkLst>
      </pc:sldChg>
      <pc:sldChg chg="del">
        <pc:chgData name="ganireddy umesh" userId="9797311135dc9637" providerId="LiveId" clId="{A8FC7E21-F5BF-4A40-B2A6-50409CD8FF01}" dt="2025-10-07T05:56:42.900" v="31" actId="47"/>
        <pc:sldMkLst>
          <pc:docMk/>
          <pc:sldMk cId="0" sldId="295"/>
        </pc:sldMkLst>
      </pc:sldChg>
      <pc:sldChg chg="del">
        <pc:chgData name="ganireddy umesh" userId="9797311135dc9637" providerId="LiveId" clId="{A8FC7E21-F5BF-4A40-B2A6-50409CD8FF01}" dt="2025-10-07T05:56:52.923" v="41" actId="47"/>
        <pc:sldMkLst>
          <pc:docMk/>
          <pc:sldMk cId="0" sldId="296"/>
        </pc:sldMkLst>
      </pc:sldChg>
      <pc:sldChg chg="del">
        <pc:chgData name="ganireddy umesh" userId="9797311135dc9637" providerId="LiveId" clId="{A8FC7E21-F5BF-4A40-B2A6-50409CD8FF01}" dt="2025-10-07T05:56:45.622" v="32" actId="47"/>
        <pc:sldMkLst>
          <pc:docMk/>
          <pc:sldMk cId="0" sldId="297"/>
        </pc:sldMkLst>
      </pc:sldChg>
      <pc:sldChg chg="del">
        <pc:chgData name="ganireddy umesh" userId="9797311135dc9637" providerId="LiveId" clId="{A8FC7E21-F5BF-4A40-B2A6-50409CD8FF01}" dt="2025-10-07T05:56:52.101" v="40" actId="47"/>
        <pc:sldMkLst>
          <pc:docMk/>
          <pc:sldMk cId="0" sldId="298"/>
        </pc:sldMkLst>
      </pc:sldChg>
      <pc:sldChg chg="del">
        <pc:chgData name="ganireddy umesh" userId="9797311135dc9637" providerId="LiveId" clId="{A8FC7E21-F5BF-4A40-B2A6-50409CD8FF01}" dt="2025-10-07T05:56:47.114" v="33" actId="47"/>
        <pc:sldMkLst>
          <pc:docMk/>
          <pc:sldMk cId="0" sldId="299"/>
        </pc:sldMkLst>
      </pc:sldChg>
      <pc:sldChg chg="del">
        <pc:chgData name="ganireddy umesh" userId="9797311135dc9637" providerId="LiveId" clId="{A8FC7E21-F5BF-4A40-B2A6-50409CD8FF01}" dt="2025-10-07T05:56:47.720" v="34" actId="47"/>
        <pc:sldMkLst>
          <pc:docMk/>
          <pc:sldMk cId="0" sldId="300"/>
        </pc:sldMkLst>
      </pc:sldChg>
      <pc:sldChg chg="del">
        <pc:chgData name="ganireddy umesh" userId="9797311135dc9637" providerId="LiveId" clId="{A8FC7E21-F5BF-4A40-B2A6-50409CD8FF01}" dt="2025-10-07T05:56:48.472" v="35" actId="47"/>
        <pc:sldMkLst>
          <pc:docMk/>
          <pc:sldMk cId="0" sldId="301"/>
        </pc:sldMkLst>
      </pc:sldChg>
      <pc:sldChg chg="del">
        <pc:chgData name="ganireddy umesh" userId="9797311135dc9637" providerId="LiveId" clId="{A8FC7E21-F5BF-4A40-B2A6-50409CD8FF01}" dt="2025-10-07T05:56:49.093" v="36" actId="47"/>
        <pc:sldMkLst>
          <pc:docMk/>
          <pc:sldMk cId="0" sldId="302"/>
        </pc:sldMkLst>
      </pc:sldChg>
      <pc:sldChg chg="del">
        <pc:chgData name="ganireddy umesh" userId="9797311135dc9637" providerId="LiveId" clId="{A8FC7E21-F5BF-4A40-B2A6-50409CD8FF01}" dt="2025-10-07T05:56:49.630" v="37" actId="47"/>
        <pc:sldMkLst>
          <pc:docMk/>
          <pc:sldMk cId="0" sldId="303"/>
        </pc:sldMkLst>
      </pc:sldChg>
      <pc:sldChg chg="del">
        <pc:chgData name="ganireddy umesh" userId="9797311135dc9637" providerId="LiveId" clId="{A8FC7E21-F5BF-4A40-B2A6-50409CD8FF01}" dt="2025-10-07T05:56:50.167" v="38" actId="47"/>
        <pc:sldMkLst>
          <pc:docMk/>
          <pc:sldMk cId="0" sldId="304"/>
        </pc:sldMkLst>
      </pc:sldChg>
      <pc:sldChg chg="del">
        <pc:chgData name="ganireddy umesh" userId="9797311135dc9637" providerId="LiveId" clId="{A8FC7E21-F5BF-4A40-B2A6-50409CD8FF01}" dt="2025-10-07T05:56:50.671" v="39" actId="47"/>
        <pc:sldMkLst>
          <pc:docMk/>
          <pc:sldMk cId="0" sldId="305"/>
        </pc:sldMkLst>
      </pc:sldChg>
      <pc:sldMasterChg chg="delSldLayout">
        <pc:chgData name="ganireddy umesh" userId="9797311135dc9637" providerId="LiveId" clId="{A8FC7E21-F5BF-4A40-B2A6-50409CD8FF01}" dt="2025-10-07T05:56:40.986" v="23" actId="47"/>
        <pc:sldMasterMkLst>
          <pc:docMk/>
          <pc:sldMasterMk cId="0" sldId="2147483680"/>
        </pc:sldMasterMkLst>
        <pc:sldLayoutChg chg="del">
          <pc:chgData name="ganireddy umesh" userId="9797311135dc9637" providerId="LiveId" clId="{A8FC7E21-F5BF-4A40-B2A6-50409CD8FF01}" dt="2025-10-07T05:56:40.803" v="22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ganireddy umesh" userId="9797311135dc9637" providerId="LiveId" clId="{A8FC7E21-F5BF-4A40-B2A6-50409CD8FF01}" dt="2025-10-07T05:56:34.210" v="1" actId="47"/>
          <pc:sldLayoutMkLst>
            <pc:docMk/>
            <pc:sldMasterMk cId="0" sldId="2147483680"/>
            <pc:sldLayoutMk cId="0" sldId="2147483651"/>
          </pc:sldLayoutMkLst>
        </pc:sldLayoutChg>
        <pc:sldLayoutChg chg="del">
          <pc:chgData name="ganireddy umesh" userId="9797311135dc9637" providerId="LiveId" clId="{A8FC7E21-F5BF-4A40-B2A6-50409CD8FF01}" dt="2025-10-07T05:56:37.467" v="7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ganireddy umesh" userId="9797311135dc9637" providerId="LiveId" clId="{A8FC7E21-F5BF-4A40-B2A6-50409CD8FF01}" dt="2025-10-07T05:56:36.028" v="4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ganireddy umesh" userId="9797311135dc9637" providerId="LiveId" clId="{A8FC7E21-F5BF-4A40-B2A6-50409CD8FF01}" dt="2025-10-07T05:56:30.158" v="0" actId="47"/>
          <pc:sldLayoutMkLst>
            <pc:docMk/>
            <pc:sldMasterMk cId="0" sldId="2147483680"/>
            <pc:sldLayoutMk cId="0" sldId="2147483660"/>
          </pc:sldLayoutMkLst>
        </pc:sldLayoutChg>
        <pc:sldLayoutChg chg="del">
          <pc:chgData name="ganireddy umesh" userId="9797311135dc9637" providerId="LiveId" clId="{A8FC7E21-F5BF-4A40-B2A6-50409CD8FF01}" dt="2025-10-07T05:56:37.178" v="6" actId="47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ganireddy umesh" userId="9797311135dc9637" providerId="LiveId" clId="{A8FC7E21-F5BF-4A40-B2A6-50409CD8FF01}" dt="2025-10-07T05:56:38.195" v="10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ganireddy umesh" userId="9797311135dc9637" providerId="LiveId" clId="{A8FC7E21-F5BF-4A40-B2A6-50409CD8FF01}" dt="2025-10-07T05:56:38.379" v="11" actId="47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ganireddy umesh" userId="9797311135dc9637" providerId="LiveId" clId="{A8FC7E21-F5BF-4A40-B2A6-50409CD8FF01}" dt="2025-10-07T05:56:38.585" v="12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ganireddy umesh" userId="9797311135dc9637" providerId="LiveId" clId="{A8FC7E21-F5BF-4A40-B2A6-50409CD8FF01}" dt="2025-10-07T05:56:38.801" v="13" actId="47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ganireddy umesh" userId="9797311135dc9637" providerId="LiveId" clId="{A8FC7E21-F5BF-4A40-B2A6-50409CD8FF01}" dt="2025-10-07T05:56:40.146" v="19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ganireddy umesh" userId="9797311135dc9637" providerId="LiveId" clId="{A8FC7E21-F5BF-4A40-B2A6-50409CD8FF01}" dt="2025-10-07T05:56:40.986" v="23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ganireddy umesh" userId="9797311135dc9637" providerId="LiveId" clId="{A8FC7E21-F5BF-4A40-B2A6-50409CD8FF01}" dt="2025-10-07T05:56:34.820" v="2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ganireddy umesh" userId="9797311135dc9637" providerId="LiveId" clId="{A8FC7E21-F5BF-4A40-B2A6-50409CD8FF01}" dt="2025-10-07T05:56:39.670" v="17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ganireddy umesh" userId="9797311135dc9637" providerId="LiveId" clId="{A8FC7E21-F5BF-4A40-B2A6-50409CD8FF01}" dt="2025-10-07T05:56:39.453" v="15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ganireddy umesh" userId="9797311135dc9637" providerId="LiveId" clId="{A8FC7E21-F5BF-4A40-B2A6-50409CD8FF01}" dt="2025-10-07T05:56:39.945" v="18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ganireddy umesh" userId="9797311135dc9637" providerId="LiveId" clId="{A8FC7E21-F5BF-4A40-B2A6-50409CD8FF01}" dt="2025-10-07T05:56:36.781" v="5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ganireddy umesh" userId="9797311135dc9637" providerId="LiveId" clId="{A8FC7E21-F5BF-4A40-B2A6-50409CD8FF01}" dt="2025-10-07T05:56:40.423" v="20" actId="47"/>
          <pc:sldLayoutMkLst>
            <pc:docMk/>
            <pc:sldMasterMk cId="0" sldId="2147483680"/>
            <pc:sldLayoutMk cId="0" sldId="2147483675"/>
          </pc:sldLayoutMkLst>
        </pc:sldLayoutChg>
      </pc:sldMasterChg>
      <pc:sldMasterChg chg="del delSldLayout">
        <pc:chgData name="ganireddy umesh" userId="9797311135dc9637" providerId="LiveId" clId="{A8FC7E21-F5BF-4A40-B2A6-50409CD8FF01}" dt="2025-10-07T05:56:52.923" v="41" actId="47"/>
        <pc:sldMasterMkLst>
          <pc:docMk/>
          <pc:sldMasterMk cId="0" sldId="2147483681"/>
        </pc:sldMasterMkLst>
        <pc:sldLayoutChg chg="del">
          <pc:chgData name="ganireddy umesh" userId="9797311135dc9637" providerId="LiveId" clId="{A8FC7E21-F5BF-4A40-B2A6-50409CD8FF01}" dt="2025-10-07T05:56:52.923" v="41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ganireddy umesh" userId="9797311135dc9637" providerId="LiveId" clId="{A8FC7E21-F5BF-4A40-B2A6-50409CD8FF01}" dt="2025-10-07T05:56:52.101" v="40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8" r:id="rId8"/>
    <p:sldLayoutId id="2147483674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3501291" y="4065205"/>
            <a:ext cx="1071087" cy="9422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367163" y="7231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IN" sz="5400" dirty="0"/>
              <a:t>Rural Healthcare AI Bot</a:t>
            </a:r>
            <a:br>
              <a:rPr lang="en-IN" sz="5400" dirty="0"/>
            </a:b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191204" y="2381274"/>
            <a:ext cx="6319066" cy="488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Aptos Narrow" panose="020B0004020202020204" pitchFamily="34" charset="0"/>
              </a:rPr>
              <a:t>Improving Access to Healthcare in Tier 2/3 Regions Using WhatsApp &amp;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506D5-B69E-8A94-254E-C2F2FB766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589" y="2381274"/>
            <a:ext cx="1626768" cy="1626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DE378-B793-49C9-CC39-4B44D14A6960}"/>
              </a:ext>
            </a:extLst>
          </p:cNvPr>
          <p:cNvSpPr txBox="1"/>
          <p:nvPr/>
        </p:nvSpPr>
        <p:spPr>
          <a:xfrm>
            <a:off x="367163" y="3091472"/>
            <a:ext cx="65843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  <a:latin typeface="Montserrat" panose="00000500000000000000" pitchFamily="2" charset="0"/>
              </a:rPr>
              <a:t>Subtitles:</a:t>
            </a:r>
            <a:endParaRPr lang="en-US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Powered by n8n Automation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Team/Organization Name </a:t>
            </a:r>
            <a:r>
              <a:rPr lang="en-US">
                <a:solidFill>
                  <a:schemeClr val="tx1"/>
                </a:solidFill>
                <a:latin typeface="Montserrat" panose="00000500000000000000" pitchFamily="2" charset="0"/>
              </a:rPr>
              <a:t>:-  Codecrafters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Date :-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720000" y="1745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Problem Context</a:t>
            </a:r>
            <a:endParaRPr dirty="0"/>
          </a:p>
        </p:txBody>
      </p:sp>
      <p:sp>
        <p:nvSpPr>
          <p:cNvPr id="1259" name="Google Shape;1259;p36"/>
          <p:cNvSpPr txBox="1"/>
          <p:nvPr/>
        </p:nvSpPr>
        <p:spPr>
          <a:xfrm>
            <a:off x="1936002" y="993900"/>
            <a:ext cx="517642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The Healthcare Gap in Rural India</a:t>
            </a:r>
            <a:endParaRPr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2" name="Google Shape;1262;p36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E73FB3-E147-2331-E87C-8034FC0F3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232842"/>
              </p:ext>
            </p:extLst>
          </p:nvPr>
        </p:nvGraphicFramePr>
        <p:xfrm>
          <a:off x="1227485" y="1752876"/>
          <a:ext cx="6526125" cy="2797938"/>
        </p:xfrm>
        <a:graphic>
          <a:graphicData uri="http://schemas.openxmlformats.org/drawingml/2006/table">
            <a:tbl>
              <a:tblPr>
                <a:noFill/>
                <a:tableStyleId>{FD8A8269-1663-402E-8372-38C28E78DC96}</a:tableStyleId>
              </a:tblPr>
              <a:tblGrid>
                <a:gridCol w="6526125">
                  <a:extLst>
                    <a:ext uri="{9D8B030D-6E8A-4147-A177-3AD203B41FA5}">
                      <a16:colId xmlns:a16="http://schemas.microsoft.com/office/drawing/2014/main" val="1290353096"/>
                    </a:ext>
                  </a:extLst>
                </a:gridCol>
              </a:tblGrid>
              <a:tr h="925087">
                <a:tc>
                  <a:txBody>
                    <a:bodyPr/>
                    <a:lstStyle/>
                    <a:p>
                      <a:pPr marL="171450" indent="-171450">
                        <a:buClr>
                          <a:schemeClr val="tx1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80% shortfall in Community Health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Centres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(CHCs) </a:t>
                      </a:r>
                      <a:r>
                        <a:rPr lang="en-US" sz="1400" b="1" i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(Health Dynamics of India Report).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030369"/>
                  </a:ext>
                </a:extLst>
              </a:tr>
              <a:tr h="1049921">
                <a:tc>
                  <a:txBody>
                    <a:bodyPr/>
                    <a:lstStyle/>
                    <a:p>
                      <a:pPr marL="171450" indent="-171450">
                        <a:buClr>
                          <a:schemeClr val="tx1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Tier 2/3 towns face :-  </a:t>
                      </a:r>
                    </a:p>
                    <a:p>
                      <a:pPr marL="0" indent="0"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                                            Doctor shortages.</a:t>
                      </a:r>
                    </a:p>
                    <a:p>
                      <a:pPr marL="0" indent="0"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                                            Long travel times to reach hospitals.</a:t>
                      </a:r>
                    </a:p>
                    <a:p>
                      <a:pPr marL="0" indent="0">
                        <a:buClr>
                          <a:schemeClr val="tx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                                            Overcrowded or understaffed facilities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.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208226"/>
                  </a:ext>
                </a:extLst>
              </a:tr>
              <a:tr h="637437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Opportunity: 425M+ rural smartphone users with WhatsApp adoption.</a:t>
                      </a:r>
                    </a:p>
                    <a:p>
                      <a:endParaRPr lang="en-US" sz="1400" b="1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7223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Our Solution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1867375" y="2198492"/>
            <a:ext cx="5155891" cy="407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An AI-powered chatbot integrated with </a:t>
            </a:r>
            <a:r>
              <a:rPr lang="en-US" b="1" dirty="0"/>
              <a:t>WhatsApp</a:t>
            </a:r>
            <a:r>
              <a:rPr lang="en-US" dirty="0"/>
              <a:t> using </a:t>
            </a:r>
            <a:r>
              <a:rPr lang="en-US" b="1" dirty="0"/>
              <a:t>n8n</a:t>
            </a:r>
            <a:r>
              <a:rPr lang="en-US" dirty="0"/>
              <a:t>.</a:t>
            </a:r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671634" y="1642784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dirty="0"/>
              <a:t>Content :-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1867375" y="2767790"/>
            <a:ext cx="3868004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Works on </a:t>
            </a:r>
            <a:r>
              <a:rPr lang="en-US" b="1" dirty="0"/>
              <a:t>low bandwidth</a:t>
            </a:r>
            <a:r>
              <a:rPr lang="en-US" dirty="0"/>
              <a:t>, supports </a:t>
            </a:r>
            <a:r>
              <a:rPr lang="en-US" b="1" dirty="0"/>
              <a:t>local languages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-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1767903" y="3104398"/>
            <a:ext cx="5812727" cy="1667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Montserrat Black" panose="00000A00000000000000" pitchFamily="2" charset="0"/>
              </a:rPr>
              <a:t>Provides :-</a:t>
            </a:r>
          </a:p>
          <a:p>
            <a:pPr marL="4826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First-aid &amp; basic health guidance</a:t>
            </a:r>
          </a:p>
          <a:p>
            <a:pPr marL="4826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Doctor appointment scheduling</a:t>
            </a:r>
          </a:p>
          <a:p>
            <a:pPr marL="4826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Info about nearby government clinics and camps</a:t>
            </a:r>
          </a:p>
          <a:p>
            <a:pPr marL="4826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Referral support and emergency help</a:t>
            </a: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B12A24-11E2-5025-AE2D-3C11C34E4EFC}"/>
              </a:ext>
            </a:extLst>
          </p:cNvPr>
          <p:cNvSpPr txBox="1"/>
          <p:nvPr/>
        </p:nvSpPr>
        <p:spPr>
          <a:xfrm>
            <a:off x="1449718" y="1145682"/>
            <a:ext cx="6449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AI-Enabled </a:t>
            </a:r>
            <a:r>
              <a:rPr lang="en-US" dirty="0">
                <a:solidFill>
                  <a:schemeClr val="tx1"/>
                </a:solidFill>
                <a:latin typeface="Montserrat" panose="00000500000000000000" pitchFamily="2" charset="0"/>
              </a:rPr>
              <a:t>WhatsApp</a:t>
            </a:r>
            <a:r>
              <a:rPr lang="en-US" dirty="0">
                <a:solidFill>
                  <a:schemeClr val="tx1"/>
                </a:solidFill>
              </a:rPr>
              <a:t> Healthcare Bot using n8n</a:t>
            </a:r>
            <a:endParaRPr lang="en-US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46E61C-FAA7-B276-EA7E-250BFF84069C}"/>
              </a:ext>
            </a:extLst>
          </p:cNvPr>
          <p:cNvSpPr txBox="1"/>
          <p:nvPr/>
        </p:nvSpPr>
        <p:spPr>
          <a:xfrm>
            <a:off x="980129" y="2699458"/>
            <a:ext cx="787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Montserrat Black" panose="00000A00000000000000" pitchFamily="2" charset="0"/>
              </a:rPr>
              <a:t>-</a:t>
            </a:r>
            <a:endParaRPr lang="en-IN" sz="2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13735-7CBC-AB6A-816C-7F586B86D0AB}"/>
              </a:ext>
            </a:extLst>
          </p:cNvPr>
          <p:cNvSpPr txBox="1"/>
          <p:nvPr/>
        </p:nvSpPr>
        <p:spPr>
          <a:xfrm>
            <a:off x="981289" y="3252290"/>
            <a:ext cx="787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Montserrat Black" panose="00000A00000000000000" pitchFamily="2" charset="0"/>
              </a:rPr>
              <a:t>-</a:t>
            </a:r>
            <a:endParaRPr lang="en-IN" sz="2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248166" y="151591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2499773" y="157207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/>
          <p:nvPr/>
        </p:nvSpPr>
        <p:spPr>
          <a:xfrm rot="5400000">
            <a:off x="4804792" y="157207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1978220" y="117201"/>
            <a:ext cx="48995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600" dirty="0"/>
              <a:t>How It Works</a:t>
            </a:r>
            <a:endParaRPr sz="3600"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152797" y="2996085"/>
            <a:ext cx="1473194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User sends message on WhatsApp (e.g., “I have a fever”)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1682705" y="2846770"/>
            <a:ext cx="2480209" cy="1581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r>
              <a:rPr lang="en-US" dirty="0"/>
              <a:t>Symptom check</a:t>
            </a:r>
          </a:p>
          <a:p>
            <a:r>
              <a:rPr lang="en-US" dirty="0"/>
              <a:t>Care guidance</a:t>
            </a:r>
          </a:p>
          <a:p>
            <a:r>
              <a:rPr lang="en-US" dirty="0"/>
              <a:t>Doctor connect option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4192332" y="3066614"/>
            <a:ext cx="2414063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Despite being red, Mars is actually a cold place.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full of iron oxide dust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-117734" y="2501442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WhatsApp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1978945" y="2501442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AI Bot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4058755" y="2516804"/>
            <a:ext cx="271471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Teleconsultation</a:t>
            </a:r>
            <a:endParaRPr dirty="0"/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571196" y="161085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614594" y="207804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0D1BCD-11D9-AB50-26AE-B9AA39EDC74C}"/>
              </a:ext>
            </a:extLst>
          </p:cNvPr>
          <p:cNvSpPr txBox="1"/>
          <p:nvPr/>
        </p:nvSpPr>
        <p:spPr>
          <a:xfrm>
            <a:off x="2100183" y="784881"/>
            <a:ext cx="4896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Montserrat "/>
              </a:rPr>
              <a:t>Seamless Patient Experience via WhatsApp</a:t>
            </a:r>
            <a:endParaRPr lang="en-IN" sz="1600" dirty="0">
              <a:solidFill>
                <a:schemeClr val="tx1"/>
              </a:solidFill>
              <a:latin typeface="Montserrat 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18043-F158-8DE2-24E7-3CC842CA6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88" y="1425580"/>
            <a:ext cx="1002655" cy="1002655"/>
          </a:xfrm>
          <a:prstGeom prst="rect">
            <a:avLst/>
          </a:prstGeom>
        </p:spPr>
      </p:pic>
      <p:sp>
        <p:nvSpPr>
          <p:cNvPr id="7" name="Google Shape;1324;p39">
            <a:extLst>
              <a:ext uri="{FF2B5EF4-FFF2-40B4-BE49-F238E27FC236}">
                <a16:creationId xmlns:a16="http://schemas.microsoft.com/office/drawing/2014/main" id="{C7B6C312-979A-3AD6-BD05-2BE2AA9E2453}"/>
              </a:ext>
            </a:extLst>
          </p:cNvPr>
          <p:cNvSpPr/>
          <p:nvPr/>
        </p:nvSpPr>
        <p:spPr>
          <a:xfrm rot="5400000">
            <a:off x="7383672" y="155716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F50EB4-F7FA-1754-B882-7F089D621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523" y="1557162"/>
            <a:ext cx="828600" cy="8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BDC34F-76AE-C38A-A0CE-1DFDA2CC9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072" y="1523691"/>
            <a:ext cx="887807" cy="956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FEEAEF-679A-1807-E594-EF865561C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857" y="1581274"/>
            <a:ext cx="743255" cy="7432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C70EBC-3CAF-5712-FD56-E8869367E979}"/>
              </a:ext>
            </a:extLst>
          </p:cNvPr>
          <p:cNvSpPr txBox="1"/>
          <p:nvPr/>
        </p:nvSpPr>
        <p:spPr>
          <a:xfrm>
            <a:off x="7028789" y="2529011"/>
            <a:ext cx="19060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chemeClr val="tx1"/>
                </a:solidFill>
                <a:latin typeface="Montserrat Black" panose="00000A00000000000000" pitchFamily="2" charset="0"/>
              </a:rPr>
              <a:t>Bot shares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B3A9D9AA-6CD6-B7B4-6010-44FAED7FF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31" y="3104217"/>
            <a:ext cx="344784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  <a:ea typeface="Verdana" panose="020B0604030504040204" pitchFamily="34" charset="0"/>
              </a:rPr>
              <a:t>Nearby clinic/hospital info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  <a:ea typeface="Verdana" panose="020B0604030504040204" pitchFamily="34" charset="0"/>
              </a:rPr>
              <a:t>Health camp schedules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  <a:ea typeface="Verdana" panose="020B0604030504040204" pitchFamily="34" charset="0"/>
              </a:rPr>
              <a:t>Emergency help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6F7578-871D-EE2D-9595-12460BD3DF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7571" y="1627641"/>
            <a:ext cx="625111" cy="6251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0D513C-EA52-A0F3-DD20-69F062A290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589" y="1627641"/>
            <a:ext cx="625111" cy="6251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2115F0-38E1-5236-B3A9-01D3E20AE9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367" y="1614832"/>
            <a:ext cx="625111" cy="6251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50"/>
          <p:cNvSpPr txBox="1">
            <a:spLocks noGrp="1"/>
          </p:cNvSpPr>
          <p:nvPr>
            <p:ph type="subTitle" idx="1"/>
          </p:nvPr>
        </p:nvSpPr>
        <p:spPr>
          <a:xfrm>
            <a:off x="2905266" y="1804354"/>
            <a:ext cx="6269354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Enables message handling, automation, and WhatsApp API connection.</a:t>
            </a:r>
            <a:endParaRPr dirty="0"/>
          </a:p>
        </p:txBody>
      </p:sp>
      <p:sp>
        <p:nvSpPr>
          <p:cNvPr id="1693" name="Google Shape;1693;p50"/>
          <p:cNvSpPr txBox="1">
            <a:spLocks noGrp="1"/>
          </p:cNvSpPr>
          <p:nvPr>
            <p:ph type="subTitle" idx="2"/>
          </p:nvPr>
        </p:nvSpPr>
        <p:spPr>
          <a:xfrm>
            <a:off x="1077417" y="1761378"/>
            <a:ext cx="1565537" cy="505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dirty="0"/>
              <a:t>n8n</a:t>
            </a:r>
            <a:endParaRPr dirty="0"/>
          </a:p>
        </p:txBody>
      </p:sp>
      <p:sp>
        <p:nvSpPr>
          <p:cNvPr id="1694" name="Google Shape;1694;p50"/>
          <p:cNvSpPr txBox="1">
            <a:spLocks noGrp="1"/>
          </p:cNvSpPr>
          <p:nvPr>
            <p:ph type="subTitle" idx="4"/>
          </p:nvPr>
        </p:nvSpPr>
        <p:spPr>
          <a:xfrm>
            <a:off x="2949287" y="2702951"/>
            <a:ext cx="6181313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Understands user input, identifies symptoms, and processes natural language.</a:t>
            </a:r>
            <a:endParaRPr dirty="0"/>
          </a:p>
        </p:txBody>
      </p:sp>
      <p:sp>
        <p:nvSpPr>
          <p:cNvPr id="1695" name="Google Shape;1695;p50"/>
          <p:cNvSpPr txBox="1">
            <a:spLocks noGrp="1"/>
          </p:cNvSpPr>
          <p:nvPr>
            <p:ph type="subTitle" idx="5"/>
          </p:nvPr>
        </p:nvSpPr>
        <p:spPr>
          <a:xfrm>
            <a:off x="1348895" y="2669840"/>
            <a:ext cx="197820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600" dirty="0"/>
              <a:t>AI NLP Model</a:t>
            </a:r>
            <a:endParaRPr sz="1600" dirty="0"/>
          </a:p>
        </p:txBody>
      </p:sp>
      <p:sp>
        <p:nvSpPr>
          <p:cNvPr id="1696" name="Google Shape;1696;p50"/>
          <p:cNvSpPr txBox="1">
            <a:spLocks noGrp="1"/>
          </p:cNvSpPr>
          <p:nvPr>
            <p:ph type="subTitle" idx="7"/>
          </p:nvPr>
        </p:nvSpPr>
        <p:spPr>
          <a:xfrm>
            <a:off x="3259447" y="3608320"/>
            <a:ext cx="5274541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Provides real-time access to healthcare facility data and resources.</a:t>
            </a:r>
            <a:endParaRPr dirty="0"/>
          </a:p>
        </p:txBody>
      </p:sp>
      <p:sp>
        <p:nvSpPr>
          <p:cNvPr id="1697" name="Google Shape;1697;p50"/>
          <p:cNvSpPr txBox="1">
            <a:spLocks noGrp="1"/>
          </p:cNvSpPr>
          <p:nvPr>
            <p:ph type="subTitle" idx="8"/>
          </p:nvPr>
        </p:nvSpPr>
        <p:spPr>
          <a:xfrm>
            <a:off x="1141822" y="3600789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IN" sz="1600" dirty="0"/>
              <a:t>External APIs </a:t>
            </a:r>
            <a:endParaRPr sz="1600" dirty="0"/>
          </a:p>
        </p:txBody>
      </p:sp>
      <p:sp>
        <p:nvSpPr>
          <p:cNvPr id="1698" name="Google Shape;1698;p50"/>
          <p:cNvSpPr txBox="1">
            <a:spLocks noGrp="1"/>
          </p:cNvSpPr>
          <p:nvPr>
            <p:ph type="title" idx="9"/>
          </p:nvPr>
        </p:nvSpPr>
        <p:spPr>
          <a:xfrm>
            <a:off x="829988" y="2576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Technical Architecture</a:t>
            </a:r>
            <a:endParaRPr dirty="0"/>
          </a:p>
        </p:txBody>
      </p:sp>
      <p:sp>
        <p:nvSpPr>
          <p:cNvPr id="1699" name="Google Shape;1699;p50"/>
          <p:cNvSpPr/>
          <p:nvPr/>
        </p:nvSpPr>
        <p:spPr>
          <a:xfrm>
            <a:off x="668383" y="1701927"/>
            <a:ext cx="732012" cy="656431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50"/>
          <p:cNvSpPr/>
          <p:nvPr/>
        </p:nvSpPr>
        <p:spPr>
          <a:xfrm>
            <a:off x="647083" y="1680627"/>
            <a:ext cx="757621" cy="679396"/>
          </a:xfrm>
          <a:prstGeom prst="blockArc">
            <a:avLst>
              <a:gd name="adj1" fmla="val 16157516"/>
              <a:gd name="adj2" fmla="val 5249837"/>
              <a:gd name="adj3" fmla="val 6886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50"/>
          <p:cNvSpPr/>
          <p:nvPr/>
        </p:nvSpPr>
        <p:spPr>
          <a:xfrm>
            <a:off x="663819" y="2576674"/>
            <a:ext cx="732013" cy="645857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50"/>
          <p:cNvSpPr/>
          <p:nvPr/>
        </p:nvSpPr>
        <p:spPr>
          <a:xfrm>
            <a:off x="642520" y="2555374"/>
            <a:ext cx="757621" cy="668452"/>
          </a:xfrm>
          <a:prstGeom prst="blockArc">
            <a:avLst>
              <a:gd name="adj1" fmla="val 16157516"/>
              <a:gd name="adj2" fmla="val 1481614"/>
              <a:gd name="adj3" fmla="val 7394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50"/>
          <p:cNvSpPr/>
          <p:nvPr/>
        </p:nvSpPr>
        <p:spPr>
          <a:xfrm>
            <a:off x="651270" y="3492426"/>
            <a:ext cx="748548" cy="656821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50"/>
          <p:cNvSpPr/>
          <p:nvPr/>
        </p:nvSpPr>
        <p:spPr>
          <a:xfrm>
            <a:off x="629969" y="3471127"/>
            <a:ext cx="774735" cy="679800"/>
          </a:xfrm>
          <a:prstGeom prst="blockArc">
            <a:avLst>
              <a:gd name="adj1" fmla="val 16157516"/>
              <a:gd name="adj2" fmla="val 20391834"/>
              <a:gd name="adj3" fmla="val 8063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50"/>
          <p:cNvSpPr txBox="1">
            <a:spLocks noGrp="1"/>
          </p:cNvSpPr>
          <p:nvPr>
            <p:ph type="title"/>
          </p:nvPr>
        </p:nvSpPr>
        <p:spPr>
          <a:xfrm>
            <a:off x="533700" y="1827736"/>
            <a:ext cx="1040088" cy="4132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800" dirty="0"/>
              <a:t>35</a:t>
            </a:r>
            <a:r>
              <a:rPr lang="en" sz="2000" dirty="0"/>
              <a:t>%</a:t>
            </a:r>
            <a:endParaRPr sz="2000" dirty="0"/>
          </a:p>
        </p:txBody>
      </p:sp>
      <p:sp>
        <p:nvSpPr>
          <p:cNvPr id="1706" name="Google Shape;1706;p50"/>
          <p:cNvSpPr txBox="1">
            <a:spLocks noGrp="1"/>
          </p:cNvSpPr>
          <p:nvPr>
            <p:ph type="title" idx="3"/>
          </p:nvPr>
        </p:nvSpPr>
        <p:spPr>
          <a:xfrm>
            <a:off x="343125" y="2676738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800" dirty="0"/>
              <a:t>30%</a:t>
            </a:r>
            <a:endParaRPr sz="1800" dirty="0"/>
          </a:p>
        </p:txBody>
      </p:sp>
      <p:sp>
        <p:nvSpPr>
          <p:cNvPr id="1707" name="Google Shape;1707;p50"/>
          <p:cNvSpPr txBox="1">
            <a:spLocks noGrp="1"/>
          </p:cNvSpPr>
          <p:nvPr>
            <p:ph type="title" idx="6"/>
          </p:nvPr>
        </p:nvSpPr>
        <p:spPr>
          <a:xfrm>
            <a:off x="404337" y="3644901"/>
            <a:ext cx="1362700" cy="4138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800" dirty="0"/>
              <a:t>20%</a:t>
            </a:r>
            <a:endParaRPr sz="1800" dirty="0"/>
          </a:p>
        </p:txBody>
      </p:sp>
      <p:grpSp>
        <p:nvGrpSpPr>
          <p:cNvPr id="1730" name="Google Shape;1730;p50"/>
          <p:cNvGrpSpPr/>
          <p:nvPr/>
        </p:nvGrpSpPr>
        <p:grpSpPr>
          <a:xfrm>
            <a:off x="1537248" y="1166252"/>
            <a:ext cx="76825" cy="76800"/>
            <a:chOff x="3104875" y="1099400"/>
            <a:chExt cx="76825" cy="76800"/>
          </a:xfrm>
        </p:grpSpPr>
        <p:sp>
          <p:nvSpPr>
            <p:cNvPr id="1731" name="Google Shape;173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50"/>
          <p:cNvGrpSpPr/>
          <p:nvPr/>
        </p:nvGrpSpPr>
        <p:grpSpPr>
          <a:xfrm>
            <a:off x="5793475" y="2902469"/>
            <a:ext cx="76825" cy="76800"/>
            <a:chOff x="3104875" y="1099400"/>
            <a:chExt cx="76825" cy="76800"/>
          </a:xfrm>
        </p:grpSpPr>
        <p:sp>
          <p:nvSpPr>
            <p:cNvPr id="1734" name="Google Shape;1734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50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737" name="Google Shape;1737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9" name="Google Shape;1739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5800073">
            <a:off x="8149319" y="427220"/>
            <a:ext cx="652200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F5C716-1868-2D47-C633-C5AD77134BA9}"/>
              </a:ext>
            </a:extLst>
          </p:cNvPr>
          <p:cNvSpPr txBox="1"/>
          <p:nvPr/>
        </p:nvSpPr>
        <p:spPr>
          <a:xfrm>
            <a:off x="2443182" y="929035"/>
            <a:ext cx="54028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Montserrat "/>
              </a:rPr>
              <a:t>n8n + AI + WhatsApp = Scalable Rural Health Solution</a:t>
            </a:r>
            <a:endParaRPr lang="en-IN" sz="1200" dirty="0">
              <a:solidFill>
                <a:schemeClr val="tx1"/>
              </a:solidFill>
              <a:latin typeface="Montserrat 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90D68-4C86-8747-D77B-F7129F728056}"/>
              </a:ext>
            </a:extLst>
          </p:cNvPr>
          <p:cNvSpPr txBox="1"/>
          <p:nvPr/>
        </p:nvSpPr>
        <p:spPr>
          <a:xfrm>
            <a:off x="0" y="1267983"/>
            <a:ext cx="2620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Key Tech Stack:-</a:t>
            </a:r>
          </a:p>
        </p:txBody>
      </p:sp>
      <p:sp>
        <p:nvSpPr>
          <p:cNvPr id="7" name="Google Shape;1699;p50">
            <a:extLst>
              <a:ext uri="{FF2B5EF4-FFF2-40B4-BE49-F238E27FC236}">
                <a16:creationId xmlns:a16="http://schemas.microsoft.com/office/drawing/2014/main" id="{7406EAB3-FB0D-51A3-4F78-1AA86D7D49FD}"/>
              </a:ext>
            </a:extLst>
          </p:cNvPr>
          <p:cNvSpPr/>
          <p:nvPr/>
        </p:nvSpPr>
        <p:spPr>
          <a:xfrm>
            <a:off x="651270" y="4275061"/>
            <a:ext cx="697625" cy="656822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00;p50">
            <a:extLst>
              <a:ext uri="{FF2B5EF4-FFF2-40B4-BE49-F238E27FC236}">
                <a16:creationId xmlns:a16="http://schemas.microsoft.com/office/drawing/2014/main" id="{2680705C-2C05-32FC-9D72-2C0B91D2AF72}"/>
              </a:ext>
            </a:extLst>
          </p:cNvPr>
          <p:cNvSpPr/>
          <p:nvPr/>
        </p:nvSpPr>
        <p:spPr>
          <a:xfrm>
            <a:off x="629971" y="4254275"/>
            <a:ext cx="722031" cy="679800"/>
          </a:xfrm>
          <a:prstGeom prst="blockArc">
            <a:avLst>
              <a:gd name="adj1" fmla="val 16157516"/>
              <a:gd name="adj2" fmla="val 5249837"/>
              <a:gd name="adj3" fmla="val 6886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B0B1E-0440-8001-2652-12B7BB37F998}"/>
              </a:ext>
            </a:extLst>
          </p:cNvPr>
          <p:cNvSpPr txBox="1"/>
          <p:nvPr/>
        </p:nvSpPr>
        <p:spPr>
          <a:xfrm>
            <a:off x="687360" y="4437028"/>
            <a:ext cx="767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15%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6AB14-C013-235E-E817-5149BB17F47C}"/>
              </a:ext>
            </a:extLst>
          </p:cNvPr>
          <p:cNvSpPr txBox="1"/>
          <p:nvPr/>
        </p:nvSpPr>
        <p:spPr>
          <a:xfrm>
            <a:off x="1454950" y="4538177"/>
            <a:ext cx="5864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Montserrat Black" panose="00000A00000000000000" pitchFamily="2" charset="0"/>
              </a:rPr>
              <a:t>Local Language Support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B7514-2243-312A-2D27-26AE411C4E02}"/>
              </a:ext>
            </a:extLst>
          </p:cNvPr>
          <p:cNvSpPr txBox="1"/>
          <p:nvPr/>
        </p:nvSpPr>
        <p:spPr>
          <a:xfrm>
            <a:off x="3978599" y="4544750"/>
            <a:ext cx="4739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 "/>
              </a:rPr>
              <a:t>Ensures accessibility for diverse user groups in Tier 2/3 regions.</a:t>
            </a:r>
            <a:endParaRPr lang="en-IN" dirty="0">
              <a:solidFill>
                <a:schemeClr val="tx1"/>
              </a:solidFill>
              <a:latin typeface="Montserrat 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119388" y="1432914"/>
            <a:ext cx="1920001" cy="541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b="1" dirty="0">
                <a:latin typeface="Montserrat "/>
              </a:rPr>
              <a:t>Impact Goals :-</a:t>
            </a:r>
            <a:endParaRPr sz="1600" b="1" dirty="0">
              <a:latin typeface="Montserrat "/>
            </a:endParaRPr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452429" y="2347778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0067292">
            <a:off x="7481925" y="1347200"/>
            <a:ext cx="1552575" cy="1214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-36470" y="-75075"/>
            <a:ext cx="8005294" cy="893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 Impact &amp; Future Roadmap</a:t>
            </a:r>
            <a:endParaRPr sz="3200"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697470" y="433616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6CB880-9572-B25C-0DF0-63582B819C8D}"/>
              </a:ext>
            </a:extLst>
          </p:cNvPr>
          <p:cNvSpPr txBox="1"/>
          <p:nvPr/>
        </p:nvSpPr>
        <p:spPr>
          <a:xfrm>
            <a:off x="55022" y="688481"/>
            <a:ext cx="6866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Montserrat "/>
              </a:rPr>
              <a:t>Real Impact. Real People. Real Potential.</a:t>
            </a:r>
            <a:endParaRPr lang="en-IN" b="1" dirty="0">
              <a:solidFill>
                <a:schemeClr val="tx1"/>
              </a:solidFill>
              <a:latin typeface="Montserrat 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5BA3D0-FC69-879C-3E76-16B556515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249" y="1876391"/>
            <a:ext cx="656942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Reduce patient wait times &amp; travel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30%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Offer 24/7 guidance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non-emergency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 cases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Help rural population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make informed decisions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 faster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0E864-21EC-0658-F9AE-0A99418727AB}"/>
              </a:ext>
            </a:extLst>
          </p:cNvPr>
          <p:cNvSpPr txBox="1"/>
          <p:nvPr/>
        </p:nvSpPr>
        <p:spPr>
          <a:xfrm>
            <a:off x="119388" y="2961558"/>
            <a:ext cx="5600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Montserrat "/>
              </a:rPr>
              <a:t>Future Additions :-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34A6FBD-E4D1-2B06-B4FA-189AF8729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024" y="3280041"/>
            <a:ext cx="71529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Integrate with Ayushman Bharat Health Account (ABHA)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Add voice-based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Offline support via SMS fallback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"/>
              </a:rPr>
              <a:t>AI model fine-tuning for hyperlocal symptoms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AWESOME </a:t>
            </a:r>
            <a:r>
              <a:rPr lang="en" sz="8000">
                <a:latin typeface="Montserrat"/>
                <a:ea typeface="Montserrat"/>
                <a:cs typeface="Montserrat"/>
                <a:sym typeface="Montserrat"/>
              </a:rPr>
              <a:t>WORDS</a:t>
            </a:r>
            <a:endParaRPr sz="8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Artificial Intelligence (AI) Technology Project Proposal _ by Slidesgo</Template>
  <TotalTime>2</TotalTime>
  <Words>352</Words>
  <Application>Microsoft Office PowerPoint</Application>
  <PresentationFormat>On-screen Show (16:9)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Aptos Narrow</vt:lpstr>
      <vt:lpstr>Anaheim</vt:lpstr>
      <vt:lpstr>Montserrat</vt:lpstr>
      <vt:lpstr>PT Sans</vt:lpstr>
      <vt:lpstr>Bebas Neue</vt:lpstr>
      <vt:lpstr>Montserrat </vt:lpstr>
      <vt:lpstr>Montserrat Black</vt:lpstr>
      <vt:lpstr>Wingdings</vt:lpstr>
      <vt:lpstr>Artificial Intelligence (AI) Technology Consulting by Slidesgo</vt:lpstr>
      <vt:lpstr>Rural Healthcare AI Bot </vt:lpstr>
      <vt:lpstr>Problem Context</vt:lpstr>
      <vt:lpstr>Our Solution</vt:lpstr>
      <vt:lpstr>How It Works</vt:lpstr>
      <vt:lpstr>Technical Architecture</vt:lpstr>
      <vt:lpstr>Impact Goals :-</vt:lpstr>
      <vt:lpstr>AWESOME WORDS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ganireddy umesh</dc:creator>
  <cp:lastModifiedBy>ganireddy umesh</cp:lastModifiedBy>
  <cp:revision>1</cp:revision>
  <dcterms:created xsi:type="dcterms:W3CDTF">2025-10-07T05:38:18Z</dcterms:created>
  <dcterms:modified xsi:type="dcterms:W3CDTF">2025-10-07T05:57:49Z</dcterms:modified>
</cp:coreProperties>
</file>